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  <p:sldId id="368" r:id="rId3"/>
    <p:sldId id="365" r:id="rId4"/>
    <p:sldId id="366" r:id="rId5"/>
    <p:sldId id="367" r:id="rId6"/>
    <p:sldId id="36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/>
          <p:cNvPicPr>
            <a:picLocks noChangeAspect="1"/>
          </p:cNvPicPr>
          <p:nvPr userDrawn="1"/>
        </p:nvPicPr>
        <p:blipFill rotWithShape="1">
          <a:blip r:embed="rId2"/>
          <a:srcRect t="25295" b="32935"/>
          <a:stretch/>
        </p:blipFill>
        <p:spPr>
          <a:xfrm>
            <a:off x="0" y="3890355"/>
            <a:ext cx="12192000" cy="296764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400" b="1" dirty="0">
                <a:solidFill>
                  <a:schemeClr val="accent1"/>
                </a:solidFill>
              </a:rPr>
              <a:t>BUG-001 – S_EVENT_PLAYER_ENTER_UNIT</a:t>
            </a:r>
            <a:endParaRPr lang="nl-BE" sz="44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DCS VERSION INFO</a:t>
            </a:r>
          </a:p>
        </p:txBody>
      </p:sp>
      <p:sp>
        <p:nvSpPr>
          <p:cNvPr id="8" name="Rechthoek 7"/>
          <p:cNvSpPr/>
          <p:nvPr/>
        </p:nvSpPr>
        <p:spPr>
          <a:xfrm>
            <a:off x="1055944" y="4689014"/>
            <a:ext cx="3600041" cy="171001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HOST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DCS WORLD</a:t>
            </a:r>
          </a:p>
          <a:p>
            <a:pPr algn="ctr"/>
            <a:endParaRPr lang="nl-BE" sz="2000" dirty="0">
              <a:solidFill>
                <a:schemeClr val="accent1"/>
              </a:solidFill>
            </a:endParaRP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1.5.6.4818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2.0.5.3889</a:t>
            </a:r>
          </a:p>
        </p:txBody>
      </p:sp>
      <p:sp>
        <p:nvSpPr>
          <p:cNvPr id="9" name="Rechthoek 8"/>
          <p:cNvSpPr/>
          <p:nvPr/>
        </p:nvSpPr>
        <p:spPr>
          <a:xfrm>
            <a:off x="1055944" y="2528990"/>
            <a:ext cx="3600041" cy="171001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Target </a:t>
            </a:r>
            <a:r>
              <a:rPr lang="nl-BE" sz="2000" b="1" dirty="0" err="1">
                <a:solidFill>
                  <a:schemeClr val="accent1"/>
                </a:solidFill>
              </a:rPr>
              <a:t>Audience</a:t>
            </a:r>
            <a:endParaRPr lang="nl-BE" sz="2000" b="1" dirty="0">
              <a:solidFill>
                <a:schemeClr val="accent1"/>
              </a:solidFill>
            </a:endParaRPr>
          </a:p>
          <a:p>
            <a:pPr algn="ctr"/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EAGLE DYNAMICS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DCS WORLD </a:t>
            </a:r>
          </a:p>
          <a:p>
            <a:pPr algn="ctr"/>
            <a:r>
              <a:rPr lang="nl-BE" sz="2000" b="1" dirty="0">
                <a:solidFill>
                  <a:schemeClr val="accent1"/>
                </a:solidFill>
              </a:rPr>
              <a:t>DEVELOPMENT TEAM</a:t>
            </a:r>
          </a:p>
        </p:txBody>
      </p:sp>
      <p:sp>
        <p:nvSpPr>
          <p:cNvPr id="10" name="Rechthoek 9"/>
          <p:cNvSpPr/>
          <p:nvPr/>
        </p:nvSpPr>
        <p:spPr>
          <a:xfrm>
            <a:off x="5375992" y="2528989"/>
            <a:ext cx="5940066" cy="3870044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SYMPTOMS</a:t>
            </a:r>
          </a:p>
          <a:p>
            <a:pPr algn="ctr"/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2000" b="1" dirty="0">
                <a:solidFill>
                  <a:schemeClr val="accent1"/>
                </a:solidFill>
              </a:rPr>
              <a:t>S_EVENT_PLAYER_ENTER_UNIT </a:t>
            </a:r>
            <a:r>
              <a:rPr lang="nl-BE" sz="2000" dirty="0">
                <a:solidFill>
                  <a:schemeClr val="accent1"/>
                </a:solidFill>
              </a:rPr>
              <a:t>is </a:t>
            </a:r>
            <a:r>
              <a:rPr lang="nl-BE" sz="2000" dirty="0" err="1">
                <a:solidFill>
                  <a:schemeClr val="accent1"/>
                </a:solidFill>
              </a:rPr>
              <a:t>not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triggered</a:t>
            </a:r>
            <a:r>
              <a:rPr lang="nl-BE" sz="2000" dirty="0">
                <a:solidFill>
                  <a:schemeClr val="accent1"/>
                </a:solidFill>
              </a:rPr>
              <a:t> in </a:t>
            </a:r>
            <a:r>
              <a:rPr lang="nl-BE" sz="2000" dirty="0" err="1">
                <a:solidFill>
                  <a:schemeClr val="accent1"/>
                </a:solidFill>
              </a:rPr>
              <a:t>the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scripting</a:t>
            </a:r>
            <a:r>
              <a:rPr lang="nl-BE" sz="2000" dirty="0">
                <a:solidFill>
                  <a:schemeClr val="accent1"/>
                </a:solidFill>
              </a:rPr>
              <a:t> engine in Multi </a:t>
            </a:r>
            <a:r>
              <a:rPr lang="nl-BE" sz="2000" dirty="0" err="1">
                <a:solidFill>
                  <a:schemeClr val="accent1"/>
                </a:solidFill>
              </a:rPr>
              <a:t>Player</a:t>
            </a:r>
            <a:r>
              <a:rPr lang="nl-BE" sz="2000" dirty="0">
                <a:solidFill>
                  <a:schemeClr val="accent1"/>
                </a:solidFill>
              </a:rPr>
              <a:t> on </a:t>
            </a:r>
            <a:r>
              <a:rPr lang="nl-BE" sz="2000" dirty="0" err="1">
                <a:solidFill>
                  <a:schemeClr val="accent1"/>
                </a:solidFill>
              </a:rPr>
              <a:t>the</a:t>
            </a:r>
            <a:r>
              <a:rPr lang="nl-BE" sz="2000" dirty="0">
                <a:solidFill>
                  <a:schemeClr val="accent1"/>
                </a:solidFill>
              </a:rPr>
              <a:t> server, </a:t>
            </a:r>
            <a:r>
              <a:rPr lang="nl-BE" sz="2000" dirty="0" err="1">
                <a:solidFill>
                  <a:schemeClr val="accent1"/>
                </a:solidFill>
              </a:rPr>
              <a:t>when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joining</a:t>
            </a:r>
            <a:r>
              <a:rPr lang="nl-BE" sz="2000" dirty="0">
                <a:solidFill>
                  <a:schemeClr val="accent1"/>
                </a:solidFill>
              </a:rPr>
              <a:t> a unit </a:t>
            </a:r>
            <a:r>
              <a:rPr lang="nl-BE" sz="2000" dirty="0" err="1">
                <a:solidFill>
                  <a:schemeClr val="accent1"/>
                </a:solidFill>
              </a:rPr>
              <a:t>from</a:t>
            </a:r>
            <a:r>
              <a:rPr lang="nl-BE" sz="2000" dirty="0">
                <a:solidFill>
                  <a:schemeClr val="accent1"/>
                </a:solidFill>
              </a:rPr>
              <a:t> a </a:t>
            </a:r>
            <a:r>
              <a:rPr lang="nl-BE" sz="2000" dirty="0" err="1">
                <a:solidFill>
                  <a:schemeClr val="accent1"/>
                </a:solidFill>
              </a:rPr>
              <a:t>connected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client</a:t>
            </a:r>
            <a:r>
              <a:rPr lang="nl-BE" sz="2000" dirty="0">
                <a:solidFill>
                  <a:schemeClr val="accent1"/>
                </a:solidFill>
              </a:rPr>
              <a:t> machine. As a side effect I </a:t>
            </a:r>
            <a:r>
              <a:rPr lang="nl-BE" sz="2000" dirty="0" err="1">
                <a:solidFill>
                  <a:schemeClr val="accent1"/>
                </a:solidFill>
              </a:rPr>
              <a:t>think</a:t>
            </a:r>
            <a:r>
              <a:rPr lang="nl-BE" sz="2000" dirty="0">
                <a:solidFill>
                  <a:schemeClr val="accent1"/>
                </a:solidFill>
              </a:rPr>
              <a:t>, </a:t>
            </a:r>
            <a:r>
              <a:rPr lang="nl-BE" sz="2000" dirty="0" err="1">
                <a:solidFill>
                  <a:schemeClr val="accent1"/>
                </a:solidFill>
              </a:rPr>
              <a:t>Unit:getPlayerName</a:t>
            </a:r>
            <a:r>
              <a:rPr lang="nl-BE" sz="2000" dirty="0">
                <a:solidFill>
                  <a:schemeClr val="accent1"/>
                </a:solidFill>
              </a:rPr>
              <a:t>() is </a:t>
            </a:r>
            <a:r>
              <a:rPr lang="nl-BE" sz="2000" dirty="0" err="1">
                <a:solidFill>
                  <a:schemeClr val="accent1"/>
                </a:solidFill>
              </a:rPr>
              <a:t>neither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working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correctly</a:t>
            </a:r>
            <a:r>
              <a:rPr lang="nl-BE" sz="2000" dirty="0">
                <a:solidFill>
                  <a:schemeClr val="accent1"/>
                </a:solidFill>
              </a:rPr>
              <a:t>.</a:t>
            </a:r>
          </a:p>
          <a:p>
            <a:pPr algn="ctr"/>
            <a:endParaRPr lang="nl-BE" sz="2000" dirty="0">
              <a:solidFill>
                <a:schemeClr val="accent1"/>
              </a:solidFill>
            </a:endParaRP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As a </a:t>
            </a:r>
            <a:r>
              <a:rPr lang="nl-BE" sz="2000" dirty="0" err="1">
                <a:solidFill>
                  <a:schemeClr val="accent1"/>
                </a:solidFill>
              </a:rPr>
              <a:t>result</a:t>
            </a:r>
            <a:r>
              <a:rPr lang="nl-BE" sz="2000" dirty="0">
                <a:solidFill>
                  <a:schemeClr val="accent1"/>
                </a:solidFill>
              </a:rPr>
              <a:t>, </a:t>
            </a:r>
            <a:r>
              <a:rPr lang="nl-BE" sz="2000" dirty="0" err="1">
                <a:solidFill>
                  <a:schemeClr val="accent1"/>
                </a:solidFill>
              </a:rPr>
              <a:t>an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extensive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tasking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framework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that</a:t>
            </a:r>
            <a:r>
              <a:rPr lang="nl-BE" sz="2000" dirty="0">
                <a:solidFill>
                  <a:schemeClr val="accent1"/>
                </a:solidFill>
              </a:rPr>
              <a:t> has been </a:t>
            </a:r>
            <a:r>
              <a:rPr lang="nl-BE" sz="2000" dirty="0" err="1">
                <a:solidFill>
                  <a:schemeClr val="accent1"/>
                </a:solidFill>
              </a:rPr>
              <a:t>build</a:t>
            </a:r>
            <a:r>
              <a:rPr lang="nl-BE" sz="2000" dirty="0">
                <a:solidFill>
                  <a:schemeClr val="accent1"/>
                </a:solidFill>
              </a:rPr>
              <a:t> is </a:t>
            </a:r>
            <a:r>
              <a:rPr lang="nl-BE" sz="2000" dirty="0" err="1">
                <a:solidFill>
                  <a:schemeClr val="accent1"/>
                </a:solidFill>
              </a:rPr>
              <a:t>not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working</a:t>
            </a:r>
            <a:r>
              <a:rPr lang="nl-BE" sz="2000" dirty="0">
                <a:solidFill>
                  <a:schemeClr val="accent1"/>
                </a:solidFill>
              </a:rPr>
              <a:t> …</a:t>
            </a:r>
          </a:p>
          <a:p>
            <a:pPr algn="ctr"/>
            <a:endParaRPr lang="nl-BE" sz="2000" dirty="0">
              <a:solidFill>
                <a:schemeClr val="accent1"/>
              </a:solidFill>
            </a:endParaRP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Side </a:t>
            </a:r>
            <a:r>
              <a:rPr lang="nl-BE" sz="2000" dirty="0" err="1">
                <a:solidFill>
                  <a:schemeClr val="accent1"/>
                </a:solidFill>
              </a:rPr>
              <a:t>note</a:t>
            </a:r>
            <a:r>
              <a:rPr lang="nl-BE" sz="2000" dirty="0">
                <a:solidFill>
                  <a:schemeClr val="accent1"/>
                </a:solidFill>
              </a:rPr>
              <a:t>, I </a:t>
            </a:r>
            <a:r>
              <a:rPr lang="nl-BE" sz="2000" dirty="0" err="1">
                <a:solidFill>
                  <a:schemeClr val="accent1"/>
                </a:solidFill>
              </a:rPr>
              <a:t>believe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the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above</a:t>
            </a:r>
            <a:r>
              <a:rPr lang="nl-BE" sz="2000" dirty="0">
                <a:solidFill>
                  <a:schemeClr val="accent1"/>
                </a:solidFill>
              </a:rPr>
              <a:t> </a:t>
            </a:r>
            <a:r>
              <a:rPr lang="nl-BE" sz="2000" dirty="0" err="1">
                <a:solidFill>
                  <a:schemeClr val="accent1"/>
                </a:solidFill>
              </a:rPr>
              <a:t>worked</a:t>
            </a:r>
            <a:r>
              <a:rPr lang="nl-BE" sz="2000" dirty="0">
                <a:solidFill>
                  <a:schemeClr val="accent1"/>
                </a:solidFill>
              </a:rPr>
              <a:t> in 1.5.5…</a:t>
            </a:r>
          </a:p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622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Single </a:t>
            </a:r>
            <a:r>
              <a:rPr lang="nl-BE" dirty="0" err="1"/>
              <a:t>player</a:t>
            </a:r>
            <a:r>
              <a:rPr lang="nl-BE" dirty="0"/>
              <a:t> setup</a:t>
            </a:r>
          </a:p>
        </p:txBody>
      </p:sp>
      <p:sp>
        <p:nvSpPr>
          <p:cNvPr id="6" name="Rechthoek 5"/>
          <p:cNvSpPr/>
          <p:nvPr/>
        </p:nvSpPr>
        <p:spPr>
          <a:xfrm>
            <a:off x="4475982" y="2528989"/>
            <a:ext cx="1620018" cy="171001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HOST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DCS WORLD</a:t>
            </a:r>
          </a:p>
          <a:p>
            <a:pPr algn="ctr"/>
            <a:endParaRPr lang="nl-BE" sz="2000" dirty="0">
              <a:solidFill>
                <a:schemeClr val="accent1"/>
              </a:solidFill>
            </a:endParaRP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1.5.6.4818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2.0.5.3889</a:t>
            </a:r>
          </a:p>
        </p:txBody>
      </p:sp>
      <p:sp>
        <p:nvSpPr>
          <p:cNvPr id="8" name="Rechthoek 7"/>
          <p:cNvSpPr/>
          <p:nvPr/>
        </p:nvSpPr>
        <p:spPr>
          <a:xfrm>
            <a:off x="4475982" y="4959017"/>
            <a:ext cx="1620018" cy="1350015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PLAYER</a:t>
            </a:r>
          </a:p>
        </p:txBody>
      </p:sp>
      <p:sp>
        <p:nvSpPr>
          <p:cNvPr id="10" name="Ovaal 9"/>
          <p:cNvSpPr/>
          <p:nvPr/>
        </p:nvSpPr>
        <p:spPr>
          <a:xfrm>
            <a:off x="8256024" y="2708992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Ovaal 10"/>
          <p:cNvSpPr/>
          <p:nvPr/>
        </p:nvSpPr>
        <p:spPr>
          <a:xfrm>
            <a:off x="8526027" y="2978994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Rechte verbindingslijn 11"/>
          <p:cNvCxnSpPr/>
          <p:nvPr/>
        </p:nvCxnSpPr>
        <p:spPr>
          <a:xfrm>
            <a:off x="8796030" y="351900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Afbeelding 1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26027" y="3068996"/>
            <a:ext cx="540006" cy="327783"/>
          </a:xfrm>
          <a:prstGeom prst="rect">
            <a:avLst/>
          </a:prstGeom>
        </p:spPr>
      </p:pic>
      <p:sp>
        <p:nvSpPr>
          <p:cNvPr id="15" name="Rechthoek: afgeronde diagonale hoeken 14"/>
          <p:cNvSpPr/>
          <p:nvPr/>
        </p:nvSpPr>
        <p:spPr>
          <a:xfrm>
            <a:off x="6726007" y="3699003"/>
            <a:ext cx="4230047" cy="540006"/>
          </a:xfrm>
          <a:prstGeom prst="round2Diag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rgbClr val="00B050"/>
                </a:solidFill>
              </a:rPr>
              <a:t>S_EVENT_PLAYER_ENTER_UNIT</a:t>
            </a:r>
          </a:p>
        </p:txBody>
      </p:sp>
      <p:sp>
        <p:nvSpPr>
          <p:cNvPr id="16" name="Bliksemflits 15"/>
          <p:cNvSpPr/>
          <p:nvPr/>
        </p:nvSpPr>
        <p:spPr>
          <a:xfrm>
            <a:off x="8886031" y="2348988"/>
            <a:ext cx="1080012" cy="1440016"/>
          </a:xfrm>
          <a:prstGeom prst="lightningBolt">
            <a:avLst/>
          </a:prstGeom>
          <a:solidFill>
            <a:schemeClr val="tx1"/>
          </a:solidFill>
          <a:ln w="5715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7" name="Pijl: gestreept rechts 16"/>
          <p:cNvSpPr/>
          <p:nvPr/>
        </p:nvSpPr>
        <p:spPr>
          <a:xfrm>
            <a:off x="6096001" y="2708992"/>
            <a:ext cx="2250024" cy="720008"/>
          </a:xfrm>
          <a:prstGeom prst="striped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ENTER TANK</a:t>
            </a:r>
          </a:p>
        </p:txBody>
      </p:sp>
      <p:sp>
        <p:nvSpPr>
          <p:cNvPr id="18" name="Pijl: gestreept rechts 17"/>
          <p:cNvSpPr/>
          <p:nvPr/>
        </p:nvSpPr>
        <p:spPr>
          <a:xfrm rot="16200000">
            <a:off x="4925987" y="4329010"/>
            <a:ext cx="720008" cy="540006"/>
          </a:xfrm>
          <a:prstGeom prst="striped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078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MULTI </a:t>
            </a:r>
            <a:r>
              <a:rPr lang="nl-BE" dirty="0" err="1"/>
              <a:t>player</a:t>
            </a:r>
            <a:r>
              <a:rPr lang="nl-BE" dirty="0"/>
              <a:t> setup – LOGIN </a:t>
            </a:r>
            <a:r>
              <a:rPr lang="nl-BE" dirty="0" err="1"/>
              <a:t>from</a:t>
            </a:r>
            <a:r>
              <a:rPr lang="nl-BE" dirty="0"/>
              <a:t> SERVER</a:t>
            </a:r>
          </a:p>
        </p:txBody>
      </p:sp>
      <p:sp>
        <p:nvSpPr>
          <p:cNvPr id="5" name="Rechthoek 4"/>
          <p:cNvSpPr/>
          <p:nvPr/>
        </p:nvSpPr>
        <p:spPr>
          <a:xfrm>
            <a:off x="1505949" y="2528989"/>
            <a:ext cx="1620018" cy="171001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CLIENT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DCS WORLD</a:t>
            </a:r>
          </a:p>
          <a:p>
            <a:pPr algn="ctr"/>
            <a:endParaRPr lang="nl-BE" sz="2000" dirty="0">
              <a:solidFill>
                <a:schemeClr val="accent1"/>
              </a:solidFill>
            </a:endParaRP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1.5.6.4818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2.0.5.3889</a:t>
            </a:r>
          </a:p>
        </p:txBody>
      </p:sp>
      <p:sp>
        <p:nvSpPr>
          <p:cNvPr id="6" name="Rechthoek 5"/>
          <p:cNvSpPr/>
          <p:nvPr/>
        </p:nvSpPr>
        <p:spPr>
          <a:xfrm>
            <a:off x="4475982" y="2528989"/>
            <a:ext cx="1620018" cy="171001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SERVER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DCS WORLD</a:t>
            </a:r>
          </a:p>
          <a:p>
            <a:pPr algn="ctr"/>
            <a:endParaRPr lang="nl-BE" sz="2000" dirty="0">
              <a:solidFill>
                <a:schemeClr val="accent1"/>
              </a:solidFill>
            </a:endParaRP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1.5.6.4818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2.0.5.3889</a:t>
            </a:r>
          </a:p>
        </p:txBody>
      </p:sp>
      <p:sp>
        <p:nvSpPr>
          <p:cNvPr id="7" name="Rechthoek 6"/>
          <p:cNvSpPr/>
          <p:nvPr/>
        </p:nvSpPr>
        <p:spPr>
          <a:xfrm>
            <a:off x="1505949" y="4959016"/>
            <a:ext cx="1620018" cy="1350015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PLAYER</a:t>
            </a:r>
          </a:p>
          <a:p>
            <a:pPr algn="ctr"/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1600" b="1" dirty="0" err="1">
                <a:solidFill>
                  <a:schemeClr val="accent1"/>
                </a:solidFill>
              </a:rPr>
              <a:t>FlightControl</a:t>
            </a:r>
            <a:r>
              <a:rPr lang="nl-BE" sz="1600" b="1" dirty="0">
                <a:solidFill>
                  <a:schemeClr val="accent1"/>
                </a:solidFill>
              </a:rPr>
              <a:t>_</a:t>
            </a:r>
            <a:br>
              <a:rPr lang="nl-BE" sz="1600" b="1" dirty="0">
                <a:solidFill>
                  <a:schemeClr val="accent1"/>
                </a:solidFill>
              </a:rPr>
            </a:br>
            <a:r>
              <a:rPr lang="nl-BE" sz="1600" b="1" dirty="0">
                <a:solidFill>
                  <a:schemeClr val="accent1"/>
                </a:solidFill>
              </a:rPr>
              <a:t>Client</a:t>
            </a:r>
          </a:p>
        </p:txBody>
      </p:sp>
      <p:sp>
        <p:nvSpPr>
          <p:cNvPr id="8" name="Rechthoek 7"/>
          <p:cNvSpPr/>
          <p:nvPr/>
        </p:nvSpPr>
        <p:spPr>
          <a:xfrm>
            <a:off x="4475982" y="4959017"/>
            <a:ext cx="1620018" cy="1350015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PLAYER</a:t>
            </a:r>
          </a:p>
          <a:p>
            <a:pPr algn="ctr"/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1600" b="1" dirty="0" err="1">
                <a:solidFill>
                  <a:schemeClr val="accent1"/>
                </a:solidFill>
              </a:rPr>
              <a:t>FlightControl</a:t>
            </a:r>
            <a:r>
              <a:rPr lang="nl-BE" sz="1600" b="1" dirty="0">
                <a:solidFill>
                  <a:schemeClr val="accent1"/>
                </a:solidFill>
              </a:rPr>
              <a:t>_</a:t>
            </a:r>
            <a:br>
              <a:rPr lang="nl-BE" sz="1600" b="1" dirty="0">
                <a:solidFill>
                  <a:schemeClr val="accent1"/>
                </a:solidFill>
              </a:rPr>
            </a:br>
            <a:r>
              <a:rPr lang="nl-BE" sz="1600" b="1" dirty="0">
                <a:solidFill>
                  <a:schemeClr val="accent1"/>
                </a:solidFill>
              </a:rPr>
              <a:t>Server</a:t>
            </a:r>
          </a:p>
        </p:txBody>
      </p:sp>
      <p:sp>
        <p:nvSpPr>
          <p:cNvPr id="10" name="Ovaal 9"/>
          <p:cNvSpPr/>
          <p:nvPr/>
        </p:nvSpPr>
        <p:spPr>
          <a:xfrm>
            <a:off x="8256024" y="2708992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Ovaal 10"/>
          <p:cNvSpPr/>
          <p:nvPr/>
        </p:nvSpPr>
        <p:spPr>
          <a:xfrm>
            <a:off x="8526027" y="2978994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Rechte verbindingslijn 11"/>
          <p:cNvCxnSpPr/>
          <p:nvPr/>
        </p:nvCxnSpPr>
        <p:spPr>
          <a:xfrm>
            <a:off x="8796030" y="351900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Afbeelding 1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26027" y="3068996"/>
            <a:ext cx="540006" cy="327783"/>
          </a:xfrm>
          <a:prstGeom prst="rect">
            <a:avLst/>
          </a:prstGeom>
        </p:spPr>
      </p:pic>
      <p:sp>
        <p:nvSpPr>
          <p:cNvPr id="15" name="Rechthoek: afgeronde diagonale hoeken 14"/>
          <p:cNvSpPr/>
          <p:nvPr/>
        </p:nvSpPr>
        <p:spPr>
          <a:xfrm>
            <a:off x="6726007" y="3699003"/>
            <a:ext cx="4230047" cy="540006"/>
          </a:xfrm>
          <a:prstGeom prst="round2Diag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rgbClr val="00B050"/>
                </a:solidFill>
              </a:rPr>
              <a:t>S_EVENT_PLAYER_ENTER_UNIT</a:t>
            </a:r>
          </a:p>
        </p:txBody>
      </p:sp>
      <p:sp>
        <p:nvSpPr>
          <p:cNvPr id="13" name="Bliksemflits 12"/>
          <p:cNvSpPr/>
          <p:nvPr/>
        </p:nvSpPr>
        <p:spPr>
          <a:xfrm>
            <a:off x="8886031" y="2348988"/>
            <a:ext cx="1080012" cy="1440016"/>
          </a:xfrm>
          <a:prstGeom prst="lightningBolt">
            <a:avLst/>
          </a:prstGeom>
          <a:solidFill>
            <a:schemeClr val="tx1"/>
          </a:solidFill>
          <a:ln w="5715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6" name="Pijl: gestreept rechts 15"/>
          <p:cNvSpPr/>
          <p:nvPr/>
        </p:nvSpPr>
        <p:spPr>
          <a:xfrm>
            <a:off x="6096001" y="2708992"/>
            <a:ext cx="2250024" cy="720008"/>
          </a:xfrm>
          <a:prstGeom prst="striped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ENTER TANK</a:t>
            </a:r>
          </a:p>
        </p:txBody>
      </p:sp>
      <p:sp>
        <p:nvSpPr>
          <p:cNvPr id="17" name="Pijl: gestreept rechts 16"/>
          <p:cNvSpPr/>
          <p:nvPr/>
        </p:nvSpPr>
        <p:spPr>
          <a:xfrm rot="16200000">
            <a:off x="4925987" y="4329010"/>
            <a:ext cx="720008" cy="540006"/>
          </a:xfrm>
          <a:prstGeom prst="striped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594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MULTI </a:t>
            </a:r>
            <a:r>
              <a:rPr lang="nl-BE" dirty="0" err="1"/>
              <a:t>player</a:t>
            </a:r>
            <a:r>
              <a:rPr lang="nl-BE" dirty="0"/>
              <a:t> setup – LOGIN FROM CLIENT</a:t>
            </a:r>
          </a:p>
        </p:txBody>
      </p:sp>
      <p:sp>
        <p:nvSpPr>
          <p:cNvPr id="5" name="Rechthoek 4"/>
          <p:cNvSpPr/>
          <p:nvPr/>
        </p:nvSpPr>
        <p:spPr>
          <a:xfrm>
            <a:off x="1505949" y="2528989"/>
            <a:ext cx="1620018" cy="171001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CLIENT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DCS WORLD</a:t>
            </a:r>
          </a:p>
          <a:p>
            <a:pPr algn="ctr"/>
            <a:endParaRPr lang="nl-BE" sz="2000" dirty="0">
              <a:solidFill>
                <a:schemeClr val="accent1"/>
              </a:solidFill>
            </a:endParaRP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1.5.6.4818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2.0.5.3889</a:t>
            </a:r>
          </a:p>
        </p:txBody>
      </p:sp>
      <p:sp>
        <p:nvSpPr>
          <p:cNvPr id="6" name="Rechthoek 5"/>
          <p:cNvSpPr/>
          <p:nvPr/>
        </p:nvSpPr>
        <p:spPr>
          <a:xfrm>
            <a:off x="4475982" y="2528989"/>
            <a:ext cx="1620018" cy="171001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SERVER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DCS WORLD</a:t>
            </a:r>
          </a:p>
          <a:p>
            <a:pPr algn="ctr"/>
            <a:endParaRPr lang="nl-BE" sz="2000" dirty="0">
              <a:solidFill>
                <a:schemeClr val="accent1"/>
              </a:solidFill>
            </a:endParaRP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1.5.6.4818</a:t>
            </a:r>
          </a:p>
          <a:p>
            <a:pPr algn="ctr"/>
            <a:r>
              <a:rPr lang="nl-BE" sz="2000" dirty="0">
                <a:solidFill>
                  <a:schemeClr val="accent1"/>
                </a:solidFill>
              </a:rPr>
              <a:t>2.0.5.3889</a:t>
            </a:r>
          </a:p>
        </p:txBody>
      </p:sp>
      <p:sp>
        <p:nvSpPr>
          <p:cNvPr id="7" name="Rechthoek 6"/>
          <p:cNvSpPr/>
          <p:nvPr/>
        </p:nvSpPr>
        <p:spPr>
          <a:xfrm>
            <a:off x="1505949" y="4959016"/>
            <a:ext cx="1620017" cy="1350015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PLAYER</a:t>
            </a:r>
          </a:p>
          <a:p>
            <a:pPr algn="ctr"/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1600" b="1" dirty="0" err="1">
                <a:solidFill>
                  <a:schemeClr val="accent1"/>
                </a:solidFill>
              </a:rPr>
              <a:t>FlightControl</a:t>
            </a:r>
            <a:r>
              <a:rPr lang="nl-BE" sz="1600" b="1" dirty="0">
                <a:solidFill>
                  <a:schemeClr val="accent1"/>
                </a:solidFill>
              </a:rPr>
              <a:t>_</a:t>
            </a:r>
            <a:br>
              <a:rPr lang="nl-BE" sz="1600" b="1" dirty="0">
                <a:solidFill>
                  <a:schemeClr val="accent1"/>
                </a:solidFill>
              </a:rPr>
            </a:br>
            <a:r>
              <a:rPr lang="nl-BE" sz="1600" b="1" dirty="0">
                <a:solidFill>
                  <a:schemeClr val="accent1"/>
                </a:solidFill>
              </a:rPr>
              <a:t>Client</a:t>
            </a:r>
          </a:p>
        </p:txBody>
      </p:sp>
      <p:sp>
        <p:nvSpPr>
          <p:cNvPr id="8" name="Rechthoek 7"/>
          <p:cNvSpPr/>
          <p:nvPr/>
        </p:nvSpPr>
        <p:spPr>
          <a:xfrm>
            <a:off x="4475982" y="4959017"/>
            <a:ext cx="1620018" cy="1350015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PLAYER</a:t>
            </a:r>
          </a:p>
          <a:p>
            <a:pPr algn="ctr"/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1600" b="1" dirty="0" err="1">
                <a:solidFill>
                  <a:schemeClr val="accent1"/>
                </a:solidFill>
              </a:rPr>
              <a:t>FlightControl</a:t>
            </a:r>
            <a:r>
              <a:rPr lang="nl-BE" sz="1600" b="1" dirty="0">
                <a:solidFill>
                  <a:schemeClr val="accent1"/>
                </a:solidFill>
              </a:rPr>
              <a:t>_</a:t>
            </a:r>
            <a:br>
              <a:rPr lang="nl-BE" sz="1600" b="1" dirty="0">
                <a:solidFill>
                  <a:schemeClr val="accent1"/>
                </a:solidFill>
              </a:rPr>
            </a:br>
            <a:r>
              <a:rPr lang="nl-BE" sz="1600" b="1" dirty="0">
                <a:solidFill>
                  <a:schemeClr val="accent1"/>
                </a:solidFill>
              </a:rPr>
              <a:t>Server</a:t>
            </a:r>
          </a:p>
        </p:txBody>
      </p:sp>
      <p:sp>
        <p:nvSpPr>
          <p:cNvPr id="10" name="Ovaal 9"/>
          <p:cNvSpPr/>
          <p:nvPr/>
        </p:nvSpPr>
        <p:spPr>
          <a:xfrm>
            <a:off x="8256024" y="2708992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Ovaal 10"/>
          <p:cNvSpPr/>
          <p:nvPr/>
        </p:nvSpPr>
        <p:spPr>
          <a:xfrm>
            <a:off x="8526027" y="2978994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Rechte verbindingslijn 11"/>
          <p:cNvCxnSpPr/>
          <p:nvPr/>
        </p:nvCxnSpPr>
        <p:spPr>
          <a:xfrm>
            <a:off x="8796030" y="351900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Afbeelding 1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26027" y="3068996"/>
            <a:ext cx="540006" cy="327783"/>
          </a:xfrm>
          <a:prstGeom prst="rect">
            <a:avLst/>
          </a:prstGeom>
        </p:spPr>
      </p:pic>
      <p:sp>
        <p:nvSpPr>
          <p:cNvPr id="15" name="Rechthoek: afgeronde diagonale hoeken 14"/>
          <p:cNvSpPr/>
          <p:nvPr/>
        </p:nvSpPr>
        <p:spPr>
          <a:xfrm>
            <a:off x="6726007" y="3699003"/>
            <a:ext cx="4230047" cy="540006"/>
          </a:xfrm>
          <a:prstGeom prst="round2Diag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4"/>
                </a:solidFill>
              </a:rPr>
              <a:t>S_EVENT_PLAYER_ENTER_UNIT</a:t>
            </a:r>
          </a:p>
        </p:txBody>
      </p:sp>
      <p:sp>
        <p:nvSpPr>
          <p:cNvPr id="13" name="Bliksemflits 12"/>
          <p:cNvSpPr/>
          <p:nvPr/>
        </p:nvSpPr>
        <p:spPr>
          <a:xfrm>
            <a:off x="8886031" y="2348988"/>
            <a:ext cx="1080012" cy="1440016"/>
          </a:xfrm>
          <a:prstGeom prst="lightningBolt">
            <a:avLst/>
          </a:prstGeom>
          <a:solidFill>
            <a:schemeClr val="tx1"/>
          </a:solidFill>
          <a:ln w="57150">
            <a:solidFill>
              <a:schemeClr val="accent4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6" name="Pijl: gestreept rechts 15"/>
          <p:cNvSpPr/>
          <p:nvPr/>
        </p:nvSpPr>
        <p:spPr>
          <a:xfrm>
            <a:off x="6096001" y="2708992"/>
            <a:ext cx="2250024" cy="720008"/>
          </a:xfrm>
          <a:prstGeom prst="striped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ENTER TANK</a:t>
            </a:r>
          </a:p>
        </p:txBody>
      </p:sp>
      <p:sp>
        <p:nvSpPr>
          <p:cNvPr id="17" name="Pijl: gestreept rechts 16"/>
          <p:cNvSpPr/>
          <p:nvPr/>
        </p:nvSpPr>
        <p:spPr>
          <a:xfrm>
            <a:off x="3125967" y="2708992"/>
            <a:ext cx="5220057" cy="720008"/>
          </a:xfrm>
          <a:prstGeom prst="striped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ENTER TANK</a:t>
            </a:r>
          </a:p>
        </p:txBody>
      </p:sp>
      <p:sp>
        <p:nvSpPr>
          <p:cNvPr id="18" name="Pijl: gestreept rechts 17"/>
          <p:cNvSpPr/>
          <p:nvPr/>
        </p:nvSpPr>
        <p:spPr>
          <a:xfrm rot="16200000">
            <a:off x="1955954" y="4329010"/>
            <a:ext cx="720008" cy="540006"/>
          </a:xfrm>
          <a:prstGeom prst="stripedRightArrow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061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PLEASE HELP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either</a:t>
            </a:r>
            <a:r>
              <a:rPr lang="nl-BE" dirty="0"/>
              <a:t> fix </a:t>
            </a:r>
            <a:r>
              <a:rPr lang="nl-BE" dirty="0" err="1"/>
              <a:t>this</a:t>
            </a:r>
            <a:r>
              <a:rPr lang="nl-BE" dirty="0"/>
              <a:t> or </a:t>
            </a:r>
            <a:r>
              <a:rPr lang="nl-BE" dirty="0" err="1"/>
              <a:t>find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root </a:t>
            </a:r>
            <a:r>
              <a:rPr lang="nl-BE" dirty="0" err="1"/>
              <a:t>cause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5044392"/>
            <a:ext cx="10515600" cy="1174639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nl-BE" sz="3200" b="1" dirty="0">
                <a:solidFill>
                  <a:schemeClr val="accent1"/>
                </a:solidFill>
              </a:rPr>
              <a:t>We hope </a:t>
            </a:r>
            <a:r>
              <a:rPr lang="nl-BE" sz="3200" b="1" dirty="0" err="1">
                <a:solidFill>
                  <a:schemeClr val="accent1"/>
                </a:solidFill>
              </a:rPr>
              <a:t>this</a:t>
            </a:r>
            <a:r>
              <a:rPr lang="nl-BE" sz="3200" b="1" dirty="0">
                <a:solidFill>
                  <a:schemeClr val="accent1"/>
                </a:solidFill>
              </a:rPr>
              <a:t> video </a:t>
            </a:r>
            <a:r>
              <a:rPr lang="nl-BE" sz="3200" b="1" dirty="0" err="1">
                <a:solidFill>
                  <a:schemeClr val="accent1"/>
                </a:solidFill>
              </a:rPr>
              <a:t>explains</a:t>
            </a:r>
            <a:r>
              <a:rPr lang="nl-BE" sz="3200" b="1" dirty="0">
                <a:solidFill>
                  <a:schemeClr val="accent1"/>
                </a:solidFill>
              </a:rPr>
              <a:t> </a:t>
            </a:r>
            <a:r>
              <a:rPr lang="nl-BE" sz="3200" b="1" dirty="0" err="1">
                <a:solidFill>
                  <a:schemeClr val="accent1"/>
                </a:solidFill>
              </a:rPr>
              <a:t>the</a:t>
            </a:r>
            <a:r>
              <a:rPr lang="nl-BE" sz="3200" b="1" dirty="0">
                <a:solidFill>
                  <a:schemeClr val="accent1"/>
                </a:solidFill>
              </a:rPr>
              <a:t> issue.</a:t>
            </a:r>
          </a:p>
          <a:p>
            <a:r>
              <a:rPr lang="nl-BE" sz="3200" b="1" dirty="0">
                <a:solidFill>
                  <a:schemeClr val="accent1"/>
                </a:solidFill>
              </a:rPr>
              <a:t>Test </a:t>
            </a:r>
            <a:r>
              <a:rPr lang="nl-BE" sz="3200" b="1" dirty="0" err="1">
                <a:solidFill>
                  <a:schemeClr val="accent1"/>
                </a:solidFill>
              </a:rPr>
              <a:t>missions</a:t>
            </a:r>
            <a:r>
              <a:rPr lang="nl-BE" sz="3200" b="1" dirty="0">
                <a:solidFill>
                  <a:schemeClr val="accent1"/>
                </a:solidFill>
              </a:rPr>
              <a:t> </a:t>
            </a:r>
            <a:r>
              <a:rPr lang="nl-BE" sz="3200" b="1" dirty="0" err="1">
                <a:solidFill>
                  <a:schemeClr val="accent1"/>
                </a:solidFill>
              </a:rPr>
              <a:t>can</a:t>
            </a:r>
            <a:r>
              <a:rPr lang="nl-BE" sz="3200" b="1" dirty="0">
                <a:solidFill>
                  <a:schemeClr val="accent1"/>
                </a:solidFill>
              </a:rPr>
              <a:t> </a:t>
            </a:r>
            <a:r>
              <a:rPr lang="nl-BE" sz="3200" b="1" dirty="0" err="1">
                <a:solidFill>
                  <a:schemeClr val="accent1"/>
                </a:solidFill>
              </a:rPr>
              <a:t>be</a:t>
            </a:r>
            <a:r>
              <a:rPr lang="nl-BE" sz="3200" b="1" dirty="0">
                <a:solidFill>
                  <a:schemeClr val="accent1"/>
                </a:solidFill>
              </a:rPr>
              <a:t> </a:t>
            </a:r>
            <a:r>
              <a:rPr lang="nl-BE" sz="3200" b="1" dirty="0" err="1">
                <a:solidFill>
                  <a:schemeClr val="accent1"/>
                </a:solidFill>
              </a:rPr>
              <a:t>used</a:t>
            </a:r>
            <a:r>
              <a:rPr lang="nl-BE" sz="3200" b="1" dirty="0">
                <a:solidFill>
                  <a:schemeClr val="accent1"/>
                </a:solidFill>
              </a:rPr>
              <a:t> </a:t>
            </a:r>
            <a:r>
              <a:rPr lang="nl-BE" sz="3200" b="1" dirty="0" err="1">
                <a:solidFill>
                  <a:schemeClr val="accent1"/>
                </a:solidFill>
              </a:rPr>
              <a:t>to</a:t>
            </a:r>
            <a:r>
              <a:rPr lang="nl-BE" sz="3200" b="1" dirty="0">
                <a:solidFill>
                  <a:schemeClr val="accent1"/>
                </a:solidFill>
              </a:rPr>
              <a:t> help </a:t>
            </a:r>
            <a:r>
              <a:rPr lang="nl-BE" sz="3200" b="1" dirty="0" err="1">
                <a:solidFill>
                  <a:schemeClr val="accent1"/>
                </a:solidFill>
              </a:rPr>
              <a:t>resimulate</a:t>
            </a:r>
            <a:r>
              <a:rPr lang="nl-BE" sz="3200" b="1" dirty="0">
                <a:solidFill>
                  <a:schemeClr val="accent1"/>
                </a:solidFill>
              </a:rPr>
              <a:t> </a:t>
            </a:r>
            <a:r>
              <a:rPr lang="nl-BE" sz="3200" b="1" dirty="0" err="1">
                <a:solidFill>
                  <a:schemeClr val="accent1"/>
                </a:solidFill>
              </a:rPr>
              <a:t>this</a:t>
            </a:r>
            <a:r>
              <a:rPr lang="nl-BE" sz="3200" b="1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4" name="Rechthoek 3"/>
          <p:cNvSpPr/>
          <p:nvPr/>
        </p:nvSpPr>
        <p:spPr>
          <a:xfrm>
            <a:off x="2495960" y="728970"/>
            <a:ext cx="7200080" cy="540006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3200" b="1" dirty="0">
                <a:solidFill>
                  <a:schemeClr val="accent1"/>
                </a:solidFill>
              </a:rPr>
              <a:t>TO THE EAGLE DYNAMICS TEAM:</a:t>
            </a:r>
          </a:p>
        </p:txBody>
      </p:sp>
    </p:spTree>
    <p:extLst>
      <p:ext uri="{BB962C8B-B14F-4D97-AF65-F5344CB8AC3E}">
        <p14:creationId xmlns:p14="http://schemas.microsoft.com/office/powerpoint/2010/main" val="1961974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10348</TotalTime>
  <Words>223</Words>
  <Application>Microsoft Office PowerPoint</Application>
  <PresentationFormat>Breedbeeld</PresentationFormat>
  <Paragraphs>72</Paragraphs>
  <Slides>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9" baseType="lpstr">
      <vt:lpstr>Corbel</vt:lpstr>
      <vt:lpstr>Wingdings</vt:lpstr>
      <vt:lpstr>Gestreept</vt:lpstr>
      <vt:lpstr>moose for dcs world BUG-001 – S_EVENT_PLAYER_ENTER_UNIT</vt:lpstr>
      <vt:lpstr>DCS VERSION INFO</vt:lpstr>
      <vt:lpstr>Single player setup</vt:lpstr>
      <vt:lpstr>MULTI player setup – LOGIN from SERVER</vt:lpstr>
      <vt:lpstr>MULTI player setup – LOGIN FROM CLIENT</vt:lpstr>
      <vt:lpstr>PLEASE HELP to either fix this or find the root cause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448</cp:revision>
  <dcterms:created xsi:type="dcterms:W3CDTF">2016-04-14T07:37:30Z</dcterms:created>
  <dcterms:modified xsi:type="dcterms:W3CDTF">2017-05-02T10:30:50Z</dcterms:modified>
</cp:coreProperties>
</file>

<file path=docProps/thumbnail.jpeg>
</file>